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89" r:id="rId5"/>
    <p:sldId id="287" r:id="rId6"/>
    <p:sldId id="290" r:id="rId7"/>
    <p:sldId id="292" r:id="rId8"/>
    <p:sldId id="312" r:id="rId9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DBB-7D00-43EC-A5AA-B7CA613D78B6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BB-6334-48AF-99EF-A284A6A74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52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DBB-7D00-43EC-A5AA-B7CA613D78B6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BB-6334-48AF-99EF-A284A6A74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7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DBB-7D00-43EC-A5AA-B7CA613D78B6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BB-6334-48AF-99EF-A284A6A74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66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DBB-7D00-43EC-A5AA-B7CA613D78B6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BB-6334-48AF-99EF-A284A6A74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55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DBB-7D00-43EC-A5AA-B7CA613D78B6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BB-6334-48AF-99EF-A284A6A74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08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DBB-7D00-43EC-A5AA-B7CA613D78B6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BB-6334-48AF-99EF-A284A6A74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DBB-7D00-43EC-A5AA-B7CA613D78B6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BB-6334-48AF-99EF-A284A6A74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83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DBB-7D00-43EC-A5AA-B7CA613D78B6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BB-6334-48AF-99EF-A284A6A74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9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DBB-7D00-43EC-A5AA-B7CA613D78B6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BB-6334-48AF-99EF-A284A6A74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97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DBB-7D00-43EC-A5AA-B7CA613D78B6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BB-6334-48AF-99EF-A284A6A74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21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DBB-7D00-43EC-A5AA-B7CA613D78B6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BB-6334-48AF-99EF-A284A6A74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88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8DDBB-7D00-43EC-A5AA-B7CA613D78B6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930BB-6334-48AF-99EF-A284A6A741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31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vgcx3267.teams.com.t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翰林雲端線上使用方式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9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翰林學院帳號配置模式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03002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zh-TW" altLang="zh-TW" dirty="0"/>
              <a:t>學校專屬網址 ：</a:t>
            </a:r>
            <a:r>
              <a:rPr lang="en-US" altLang="zh-TW" dirty="0"/>
              <a:t>  </a:t>
            </a:r>
            <a:r>
              <a:rPr lang="en-US" altLang="zh-TW" u="sng" dirty="0">
                <a:hlinkClick r:id="rId2"/>
              </a:rPr>
              <a:t>vgcx3267.teams.com.tw</a:t>
            </a:r>
            <a:endParaRPr lang="en-US" altLang="zh-TW" dirty="0"/>
          </a:p>
          <a:p>
            <a:r>
              <a:rPr lang="zh-TW" altLang="zh-TW" dirty="0"/>
              <a:t>國中帳號：</a:t>
            </a:r>
            <a:endParaRPr lang="en-US" altLang="zh-TW" dirty="0"/>
          </a:p>
          <a:p>
            <a:pPr marL="0" indent="0">
              <a:buNone/>
            </a:pPr>
            <a:br>
              <a:rPr lang="en-US" altLang="zh-TW" dirty="0"/>
            </a:br>
            <a:r>
              <a:rPr lang="zh-TW" altLang="en-US" dirty="0"/>
              <a:t>    </a:t>
            </a:r>
            <a:r>
              <a:rPr lang="en-US" altLang="zh-TW" dirty="0"/>
              <a:t>vgcx3267</a:t>
            </a:r>
            <a:r>
              <a:rPr lang="zh-TW" altLang="zh-TW" dirty="0"/>
              <a:t>＋班級</a:t>
            </a:r>
            <a:r>
              <a:rPr lang="en-US" altLang="zh-TW" dirty="0"/>
              <a:t>(701</a:t>
            </a:r>
            <a:r>
              <a:rPr lang="zh-TW" altLang="zh-TW" dirty="0"/>
              <a:t>、</a:t>
            </a:r>
            <a:r>
              <a:rPr lang="en-US" altLang="zh-TW" dirty="0"/>
              <a:t>801</a:t>
            </a:r>
            <a:r>
              <a:rPr lang="zh-TW" altLang="zh-TW" dirty="0"/>
              <a:t>、</a:t>
            </a:r>
            <a:r>
              <a:rPr lang="en-US" altLang="zh-TW" dirty="0"/>
              <a:t>901)</a:t>
            </a:r>
            <a:r>
              <a:rPr lang="zh-TW" altLang="zh-TW" dirty="0"/>
              <a:t>＋ 座號</a:t>
            </a:r>
            <a:r>
              <a:rPr lang="en-US" altLang="zh-TW" dirty="0"/>
              <a:t>(01</a:t>
            </a:r>
            <a:r>
              <a:rPr lang="zh-TW" altLang="zh-TW" dirty="0"/>
              <a:t>、</a:t>
            </a:r>
            <a:r>
              <a:rPr lang="en-US" altLang="zh-TW" dirty="0"/>
              <a:t>02.....)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</a:t>
            </a:r>
            <a:r>
              <a:rPr lang="en-US" altLang="zh-TW" dirty="0"/>
              <a:t>EX: vgcx3267</a:t>
            </a:r>
            <a:r>
              <a:rPr lang="en-US" altLang="zh-TW" dirty="0">
                <a:solidFill>
                  <a:srgbClr val="FF0000"/>
                </a:solidFill>
              </a:rPr>
              <a:t>70101</a:t>
            </a:r>
            <a:r>
              <a:rPr lang="en-US" altLang="zh-TW" dirty="0"/>
              <a:t>(</a:t>
            </a:r>
            <a:r>
              <a:rPr lang="zh-TW" altLang="en-US" dirty="0"/>
              <a:t>七年一班一號</a:t>
            </a:r>
            <a:r>
              <a:rPr lang="en-US" altLang="zh-TW" dirty="0"/>
              <a:t>)  </a:t>
            </a:r>
            <a:r>
              <a:rPr lang="zh-TW" altLang="en-US" dirty="0"/>
              <a:t>  密碼全部都是</a:t>
            </a:r>
            <a:r>
              <a:rPr lang="en-US" altLang="zh-TW" dirty="0"/>
              <a:t>1234(</a:t>
            </a:r>
            <a:r>
              <a:rPr lang="zh-TW" altLang="en-US" dirty="0"/>
              <a:t>進去後可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更改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5728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56703" y="221544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8000" dirty="0">
                <a:solidFill>
                  <a:srgbClr val="FF0000"/>
                </a:solidFill>
              </a:rPr>
              <a:t>學生介面</a:t>
            </a:r>
          </a:p>
        </p:txBody>
      </p:sp>
    </p:spTree>
    <p:extLst>
      <p:ext uri="{BB962C8B-B14F-4D97-AF65-F5344CB8AC3E}">
        <p14:creationId xmlns:p14="http://schemas.microsoft.com/office/powerpoint/2010/main" val="417880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77935"/>
            <a:ext cx="10747342" cy="1689918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1.</a:t>
            </a:r>
            <a:r>
              <a:rPr lang="zh-TW" altLang="en-US" sz="3200" dirty="0"/>
              <a:t>點選我的任務，點選下面需觀看影片及需完成考卷</a:t>
            </a:r>
            <a:br>
              <a:rPr lang="en-US" altLang="zh-TW" sz="3200" dirty="0"/>
            </a:br>
            <a:br>
              <a:rPr lang="en-US" altLang="zh-TW" sz="3200" dirty="0"/>
            </a:br>
            <a:r>
              <a:rPr lang="zh-TW" altLang="en-US" sz="3200" dirty="0"/>
              <a:t>  </a:t>
            </a:r>
            <a:r>
              <a:rPr lang="en-US" altLang="zh-TW" sz="3200" dirty="0"/>
              <a:t>(</a:t>
            </a:r>
            <a:r>
              <a:rPr lang="zh-TW" altLang="en-US" sz="3200" dirty="0"/>
              <a:t>桌機和手機有時候出現的畫面會稍微不一樣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E0C6D428-F319-4902-82FB-0AF9E4ED6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46" y="1806772"/>
            <a:ext cx="8080110" cy="4351338"/>
          </a:xfrm>
        </p:spPr>
      </p:pic>
    </p:spTree>
    <p:extLst>
      <p:ext uri="{BB962C8B-B14F-4D97-AF65-F5344CB8AC3E}">
        <p14:creationId xmlns:p14="http://schemas.microsoft.com/office/powerpoint/2010/main" val="341996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763" y="-75938"/>
            <a:ext cx="10515600" cy="1325563"/>
          </a:xfrm>
        </p:spPr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點選觀看影片</a:t>
            </a:r>
            <a:r>
              <a:rPr lang="en-US" altLang="zh-TW" dirty="0"/>
              <a:t>(</a:t>
            </a:r>
            <a:r>
              <a:rPr lang="zh-TW" altLang="en-US" dirty="0"/>
              <a:t>線上課程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3" y="1027906"/>
            <a:ext cx="10252036" cy="6407523"/>
          </a:xfrm>
        </p:spPr>
      </p:pic>
    </p:spTree>
    <p:extLst>
      <p:ext uri="{BB962C8B-B14F-4D97-AF65-F5344CB8AC3E}">
        <p14:creationId xmlns:p14="http://schemas.microsoft.com/office/powerpoint/2010/main" val="8700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5019" y="0"/>
            <a:ext cx="10515600" cy="1325563"/>
          </a:xfrm>
        </p:spPr>
        <p:txBody>
          <a:bodyPr/>
          <a:lstStyle/>
          <a:p>
            <a:r>
              <a:rPr lang="en-US" altLang="zh-TW" dirty="0"/>
              <a:t>4.</a:t>
            </a:r>
            <a:r>
              <a:rPr lang="zh-TW" altLang="en-US" dirty="0"/>
              <a:t>觀看課程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97" y="1201680"/>
            <a:ext cx="9777881" cy="6111175"/>
          </a:xfrm>
        </p:spPr>
      </p:pic>
    </p:spTree>
    <p:extLst>
      <p:ext uri="{BB962C8B-B14F-4D97-AF65-F5344CB8AC3E}">
        <p14:creationId xmlns:p14="http://schemas.microsoft.com/office/powerpoint/2010/main" val="341913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9716" y="0"/>
            <a:ext cx="10515600" cy="1325563"/>
          </a:xfrm>
        </p:spPr>
        <p:txBody>
          <a:bodyPr/>
          <a:lstStyle/>
          <a:p>
            <a:r>
              <a:rPr lang="en-US" altLang="zh-TW" dirty="0"/>
              <a:t>5.</a:t>
            </a:r>
            <a:r>
              <a:rPr lang="zh-TW" altLang="en-US" dirty="0"/>
              <a:t>點選考卷，開始進行測驗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282A30C-1BE6-4BD7-82E6-02A546B90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52" y="1253330"/>
            <a:ext cx="8889616" cy="5044951"/>
          </a:xfrm>
        </p:spPr>
      </p:pic>
    </p:spTree>
    <p:extLst>
      <p:ext uri="{BB962C8B-B14F-4D97-AF65-F5344CB8AC3E}">
        <p14:creationId xmlns:p14="http://schemas.microsoft.com/office/powerpoint/2010/main" val="292165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8517" y="-215241"/>
            <a:ext cx="10515600" cy="1325563"/>
          </a:xfrm>
        </p:spPr>
        <p:txBody>
          <a:bodyPr/>
          <a:lstStyle/>
          <a:p>
            <a:r>
              <a:rPr lang="en-US" altLang="zh-TW" dirty="0"/>
              <a:t>6.</a:t>
            </a:r>
            <a:r>
              <a:rPr lang="zh-TW" altLang="en-US" dirty="0"/>
              <a:t>寫完點右上角交卷</a:t>
            </a:r>
            <a:r>
              <a:rPr lang="en-US" altLang="zh-TW" dirty="0"/>
              <a:t>(</a:t>
            </a:r>
            <a:r>
              <a:rPr lang="zh-TW" altLang="en-US" dirty="0"/>
              <a:t>有測驗時間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85466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*小提醒：若用手機寫題目時，有些題組題目會被切到，請轉手機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     螢幕至橫的，完整題目就會出現。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88FA51E-656C-43E4-82E1-65D809B7C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76" y="2363874"/>
            <a:ext cx="6229391" cy="42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6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173</Words>
  <Application>Microsoft Office PowerPoint</Application>
  <PresentationFormat>寬螢幕</PresentationFormat>
  <Paragraphs>19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翰林雲端線上使用方式</vt:lpstr>
      <vt:lpstr>翰林學院帳號配置模式</vt:lpstr>
      <vt:lpstr>學生介面</vt:lpstr>
      <vt:lpstr>1.點選我的任務，點選下面需觀看影片及需完成考卷    (桌機和手機有時候出現的畫面會稍微不一樣)</vt:lpstr>
      <vt:lpstr>2.點選觀看影片(線上課程)</vt:lpstr>
      <vt:lpstr>4.觀看課程</vt:lpstr>
      <vt:lpstr>5.點選考卷，開始進行測驗</vt:lpstr>
      <vt:lpstr>6.寫完點右上角交卷(有測驗時間)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翰林雲端線上使用方式</dc:title>
  <dc:creator>User</dc:creator>
  <cp:lastModifiedBy>User</cp:lastModifiedBy>
  <cp:revision>55</cp:revision>
  <cp:lastPrinted>2021-05-17T06:25:39Z</cp:lastPrinted>
  <dcterms:created xsi:type="dcterms:W3CDTF">2020-03-17T05:21:20Z</dcterms:created>
  <dcterms:modified xsi:type="dcterms:W3CDTF">2021-05-19T16:42:02Z</dcterms:modified>
</cp:coreProperties>
</file>