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E06-04E6-4B87-8852-C3B8D400AE63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9530-3BB8-4331-94A4-AD0F7051F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99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E06-04E6-4B87-8852-C3B8D400AE63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9530-3BB8-4331-94A4-AD0F7051F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42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E06-04E6-4B87-8852-C3B8D400AE63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9530-3BB8-4331-94A4-AD0F7051F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0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E06-04E6-4B87-8852-C3B8D400AE63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9530-3BB8-4331-94A4-AD0F7051F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89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E06-04E6-4B87-8852-C3B8D400AE63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9530-3BB8-4331-94A4-AD0F7051F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86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E06-04E6-4B87-8852-C3B8D400AE63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9530-3BB8-4331-94A4-AD0F7051F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89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E06-04E6-4B87-8852-C3B8D400AE63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9530-3BB8-4331-94A4-AD0F7051F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21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E06-04E6-4B87-8852-C3B8D400AE63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9530-3BB8-4331-94A4-AD0F7051F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16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E06-04E6-4B87-8852-C3B8D400AE63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9530-3BB8-4331-94A4-AD0F7051F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09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E06-04E6-4B87-8852-C3B8D400AE63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9530-3BB8-4331-94A4-AD0F7051F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92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E06-04E6-4B87-8852-C3B8D400AE63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9530-3BB8-4331-94A4-AD0F7051F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49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7AE06-04E6-4B87-8852-C3B8D400AE63}" type="datetimeFigureOut">
              <a:rPr lang="zh-TW" altLang="en-US" smtClean="0"/>
              <a:t>2021/5/14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C9530-3BB8-4331-94A4-AD0F7051F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2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學習吧登入方式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95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129727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進去後點選科目後方的影片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19" y="1083347"/>
            <a:ext cx="8774202" cy="5295938"/>
          </a:xfrm>
        </p:spPr>
      </p:pic>
    </p:spTree>
    <p:extLst>
      <p:ext uri="{BB962C8B-B14F-4D97-AF65-F5344CB8AC3E}">
        <p14:creationId xmlns:p14="http://schemas.microsoft.com/office/powerpoint/2010/main" val="71677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9715" y="-290457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列表會出現各課影片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64" y="951388"/>
            <a:ext cx="8988318" cy="5395623"/>
          </a:xfrm>
        </p:spPr>
      </p:pic>
    </p:spTree>
    <p:extLst>
      <p:ext uri="{BB962C8B-B14F-4D97-AF65-F5344CB8AC3E}">
        <p14:creationId xmlns:p14="http://schemas.microsoft.com/office/powerpoint/2010/main" val="386623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1988" y="-18351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點進去看就會看到各個影片內容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55" y="1027905"/>
            <a:ext cx="8691358" cy="5432099"/>
          </a:xfrm>
        </p:spPr>
      </p:pic>
    </p:spTree>
    <p:extLst>
      <p:ext uri="{BB962C8B-B14F-4D97-AF65-F5344CB8AC3E}">
        <p14:creationId xmlns:p14="http://schemas.microsoft.com/office/powerpoint/2010/main" val="219416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5170" y="-215788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搜尋「學習吧」，進去後按會員登入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09" y="1109774"/>
            <a:ext cx="9578461" cy="5478919"/>
          </a:xfrm>
        </p:spPr>
      </p:pic>
    </p:spTree>
    <p:extLst>
      <p:ext uri="{BB962C8B-B14F-4D97-AF65-F5344CB8AC3E}">
        <p14:creationId xmlns:p14="http://schemas.microsoft.com/office/powerpoint/2010/main" val="4938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7292" y="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進去後點選圖示圖案，就是教育雲帳號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22" y="1139824"/>
            <a:ext cx="8350663" cy="5330211"/>
          </a:xfrm>
        </p:spPr>
      </p:pic>
    </p:spTree>
    <p:extLst>
      <p:ext uri="{BB962C8B-B14F-4D97-AF65-F5344CB8AC3E}">
        <p14:creationId xmlns:p14="http://schemas.microsoft.com/office/powerpoint/2010/main" val="363673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157389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3</a:t>
            </a:r>
            <a:r>
              <a:rPr lang="en-US" altLang="zh-TW" dirty="0" smtClean="0"/>
              <a:t>.</a:t>
            </a:r>
            <a:r>
              <a:rPr lang="zh-TW" altLang="en-US" dirty="0" smtClean="0"/>
              <a:t>往下拉，選擇使用縣市帳號登入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58" y="894896"/>
            <a:ext cx="6683771" cy="5833539"/>
          </a:xfrm>
        </p:spPr>
      </p:pic>
    </p:spTree>
    <p:extLst>
      <p:ext uri="{BB962C8B-B14F-4D97-AF65-F5344CB8AC3E}">
        <p14:creationId xmlns:p14="http://schemas.microsoft.com/office/powerpoint/2010/main" val="200763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3805" y="-172757"/>
            <a:ext cx="11008466" cy="1325563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4.</a:t>
            </a:r>
            <a:r>
              <a:rPr lang="zh-TW" altLang="en-US" sz="3200" dirty="0" smtClean="0"/>
              <a:t>輸入新竹市教育</a:t>
            </a:r>
            <a:r>
              <a:rPr lang="zh-TW" altLang="en-US" sz="3200" dirty="0" smtClean="0"/>
              <a:t>雲密碼以及驗證碼，若資料正確即可登入</a:t>
            </a:r>
            <a:endParaRPr lang="zh-TW" altLang="en-US" sz="32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68" y="829581"/>
            <a:ext cx="5639532" cy="6025335"/>
          </a:xfrm>
        </p:spPr>
      </p:pic>
    </p:spTree>
    <p:extLst>
      <p:ext uri="{BB962C8B-B14F-4D97-AF65-F5344CB8AC3E}">
        <p14:creationId xmlns:p14="http://schemas.microsoft.com/office/powerpoint/2010/main" val="225324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897" y="11770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出現下列的</a:t>
            </a:r>
            <a:r>
              <a:rPr lang="zh-TW" altLang="en-US" dirty="0" smtClean="0"/>
              <a:t>畫面</a:t>
            </a:r>
            <a:r>
              <a:rPr lang="en-US" altLang="zh-TW" dirty="0" smtClean="0"/>
              <a:t>(</a:t>
            </a:r>
            <a:r>
              <a:rPr lang="zh-TW" altLang="en-US" dirty="0" smtClean="0"/>
              <a:t>右上角有自己姓名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zh-TW" altLang="en-US" dirty="0" smtClean="0"/>
              <a:t>即為登入成功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95" y="1443263"/>
            <a:ext cx="8853061" cy="4992663"/>
          </a:xfrm>
        </p:spPr>
      </p:pic>
    </p:spTree>
    <p:extLst>
      <p:ext uri="{BB962C8B-B14F-4D97-AF65-F5344CB8AC3E}">
        <p14:creationId xmlns:p14="http://schemas.microsoft.com/office/powerpoint/2010/main" val="328365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9709" y="2247713"/>
            <a:ext cx="11170920" cy="1775647"/>
          </a:xfrm>
        </p:spPr>
        <p:txBody>
          <a:bodyPr/>
          <a:lstStyle/>
          <a:p>
            <a:r>
              <a:rPr lang="zh-TW" altLang="en-US" dirty="0" smtClean="0"/>
              <a:t>學習吧使用方式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629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TW" sz="3200" dirty="0" smtClean="0"/>
              <a:t>1.</a:t>
            </a:r>
            <a:r>
              <a:rPr lang="zh-TW" altLang="en-US" sz="3200" dirty="0" smtClean="0"/>
              <a:t>按左方「教材版本對照</a:t>
            </a:r>
            <a:r>
              <a:rPr lang="zh-TW" altLang="en-US" sz="3200" dirty="0" smtClean="0"/>
              <a:t>」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/>
              <a:t> </a:t>
            </a:r>
            <a:r>
              <a:rPr lang="zh-TW" altLang="en-US" sz="3200" dirty="0" smtClean="0"/>
              <a:t>   </a:t>
            </a:r>
            <a:r>
              <a:rPr lang="en-US" altLang="zh-TW" sz="3200" dirty="0" smtClean="0"/>
              <a:t>-</a:t>
            </a:r>
            <a:r>
              <a:rPr lang="zh-TW" altLang="en-US" sz="3200" dirty="0"/>
              <a:t>進去點選國中</a:t>
            </a:r>
            <a:r>
              <a:rPr lang="en-US" altLang="zh-TW" sz="3200" dirty="0"/>
              <a:t>-</a:t>
            </a:r>
            <a:r>
              <a:rPr lang="zh-TW" altLang="en-US" sz="3200" dirty="0"/>
              <a:t>藝文、綜合或健體</a:t>
            </a:r>
            <a:endParaRPr lang="zh-TW" altLang="en-US" sz="32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43" y="1115619"/>
            <a:ext cx="9444346" cy="5479457"/>
          </a:xfrm>
        </p:spPr>
      </p:pic>
    </p:spTree>
    <p:extLst>
      <p:ext uri="{BB962C8B-B14F-4D97-AF65-F5344CB8AC3E}">
        <p14:creationId xmlns:p14="http://schemas.microsoft.com/office/powerpoint/2010/main" val="143487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17275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2.</a:t>
            </a:r>
            <a:r>
              <a:rPr lang="zh-TW" altLang="en-US" sz="3600" dirty="0" smtClean="0"/>
              <a:t>舉例，點選藝文領域進去，八年級選八年級翰林</a:t>
            </a:r>
            <a:endParaRPr lang="zh-TW" altLang="en-US" sz="36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52" y="1339952"/>
            <a:ext cx="9525770" cy="4555239"/>
          </a:xfrm>
        </p:spPr>
      </p:pic>
    </p:spTree>
    <p:extLst>
      <p:ext uri="{BB962C8B-B14F-4D97-AF65-F5344CB8AC3E}">
        <p14:creationId xmlns:p14="http://schemas.microsoft.com/office/powerpoint/2010/main" val="703375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130</Words>
  <Application>Microsoft Office PowerPoint</Application>
  <PresentationFormat>寬螢幕</PresentationFormat>
  <Paragraphs>12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Office 佈景主題</vt:lpstr>
      <vt:lpstr>學習吧登入方式</vt:lpstr>
      <vt:lpstr>1.搜尋「學習吧」，進去後按會員登入</vt:lpstr>
      <vt:lpstr>2.進去後點選圖示圖案，就是教育雲帳號</vt:lpstr>
      <vt:lpstr>3.往下拉，選擇使用縣市帳號登入</vt:lpstr>
      <vt:lpstr>4.輸入新竹市教育雲密碼以及驗證碼，若資料正確即可登入</vt:lpstr>
      <vt:lpstr>5.出現下列的畫面(右上角有自己姓名)，即為登入成功</vt:lpstr>
      <vt:lpstr>學習吧使用方式</vt:lpstr>
      <vt:lpstr>1.按左方「教材版本對照」     -進去點選國中-藝文、綜合或健體</vt:lpstr>
      <vt:lpstr>2.舉例，點選藝文領域進去，八年級選八年級翰林</vt:lpstr>
      <vt:lpstr>3.進去後點選科目後方的影片</vt:lpstr>
      <vt:lpstr>4.列表會出現各課影片</vt:lpstr>
      <vt:lpstr>5.點進去看就會看到各個影片內容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學習吧登入方式</dc:title>
  <dc:creator>User</dc:creator>
  <cp:lastModifiedBy>User</cp:lastModifiedBy>
  <cp:revision>6</cp:revision>
  <dcterms:created xsi:type="dcterms:W3CDTF">2020-03-19T08:13:03Z</dcterms:created>
  <dcterms:modified xsi:type="dcterms:W3CDTF">2021-05-14T06:31:57Z</dcterms:modified>
</cp:coreProperties>
</file>